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3" r:id="rId5"/>
    <p:sldId id="25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BD"/>
    <a:srgbClr val="CC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10" y="-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2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6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4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2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5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5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7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3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8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5CAA-D2E6-4EE6-929E-E08E9E39086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E075-11B3-4FE2-95DD-2D3812E42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5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12" t="3335" r="1212"/>
          <a:stretch/>
        </p:blipFill>
        <p:spPr>
          <a:xfrm>
            <a:off x="-201323" y="5153889"/>
            <a:ext cx="7190508" cy="49252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1390" y="1685789"/>
            <a:ext cx="6385081" cy="2862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ПСИХОЛОГІЯ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ДИТЯЧОГО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МАЛЮНКУ: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ЯКИМ КОЛЬОРОМ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МАЛЮЄ ВАША ДИТИНА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6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" y="139736"/>
            <a:ext cx="2837067" cy="59391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ЗЕЛЕНИЙ</a:t>
            </a:r>
            <a:endParaRPr lang="ru-RU" sz="2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1041" y="675239"/>
            <a:ext cx="6177350" cy="2333776"/>
          </a:xfrm>
        </p:spPr>
        <p:txBody>
          <a:bodyPr>
            <a:normAutofit/>
          </a:bodyPr>
          <a:lstStyle/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дивлячись на те, що цей колір психологи вважають одним із самих безпечних», частіше за все він фігурує в малюнках дітей, яким не вистачає материнської любові та піклування.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Такі діти, зазвичай, закриті, консервативні; дуже бояться будь-який, навіть незначних, змін у розкладі дня або інтер'єрі дитячої кімнати.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І лише увага мами здатна вийняти малесенького равлика з його мушлі.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297397" y="4794727"/>
            <a:ext cx="5915025" cy="2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297397" y="3907726"/>
            <a:ext cx="6177350" cy="2333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Цей колір обирає мрійник, фантазер, пустун, який прекрасно може себе зайняти сам.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Батьки дивуються: у малюка ціла купа дорогих розвиваючих іграшок, а він зацікавлено грає з камінцями або гілочками, які приніс з прогулянки. «Жовті» дітки – творчі, оптимістично налаштовані натури, які відкрито виступають за «творчий безлад». Один нюанс: не люблять приймати рішення і робити радикальний вибірна користь чогось конкретного. Але це і дорослим притаманно.</a:t>
            </a:r>
            <a:endParaRPr lang="uk-U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39716" y="3161415"/>
            <a:ext cx="2837067" cy="593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ЖОВТИЙ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254909" y="2852292"/>
            <a:ext cx="2945218" cy="664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ЧЕРВОНИЙ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297397" y="4794727"/>
            <a:ext cx="5915025" cy="2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297397" y="3413814"/>
            <a:ext cx="6177350" cy="2477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Веселий непосидько, відкритий всьому новому.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Правда, трохи неслухняний.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«Червоні» малюки багато бігають, пустують, беруть участь і самі влаштовують якісь авантюри, ігнорують заборони.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Буває, що відбирають іграшки в інших дітей, ламають.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Але в той же час, для них дуже важливе схвалення. 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Головна задача батьків: направити енергію веселого непосиди в правильне русло, постаратися привчити до посидючості.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uk-U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3505" y="5635239"/>
            <a:ext cx="3568885" cy="48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ПОМАРАНЧЕВИЙ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297397" y="6118254"/>
            <a:ext cx="6369217" cy="257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Помаранчеве небо, помаранчеве сонце, помаранчева мама. Нажаль, це не дуже хороша ознака, яка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говорить про те, що у темпераментного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малюка немає енергії.</a:t>
            </a:r>
          </a:p>
          <a:p>
            <a:pPr marL="0" indent="18097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Необхідно терміново придумати, як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уникнути нервового зриву та істерики: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можливо, віддати малюка до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спортивної секції, або, для початку,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відпочити всією сім'єю.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5450" y="253394"/>
            <a:ext cx="2996555" cy="48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ФІОЛЕТОВИЙ</a:t>
            </a:r>
            <a:endParaRPr lang="ru-RU" sz="28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297397" y="861838"/>
            <a:ext cx="6369217" cy="1912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Складний колір, який отриманий при змішуванні таких протилежних «червоного» та «синього» кольорів, тому і характер маленької людини, яка обирає фіолетовий колір, неможна віднести до звичайного.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«Фіолетові» діти дуже артистичні та дуже чуттєві натури: їх не можна сварити, тому що будь-яке батьківське невдоволення сильно ранить. </a:t>
            </a:r>
          </a:p>
        </p:txBody>
      </p:sp>
    </p:spTree>
    <p:extLst>
      <p:ext uri="{BB962C8B-B14F-4D97-AF65-F5344CB8AC3E}">
        <p14:creationId xmlns:p14="http://schemas.microsoft.com/office/powerpoint/2010/main" val="27192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" y="139736"/>
            <a:ext cx="2837067" cy="59391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303BD"/>
                </a:solidFill>
                <a:latin typeface="Bookman Old Style" panose="02050604050505020204" pitchFamily="18" charset="0"/>
              </a:rPr>
              <a:t>СИНІЙ</a:t>
            </a:r>
            <a:endParaRPr lang="ru-RU" sz="2800" b="1" dirty="0">
              <a:solidFill>
                <a:srgbClr val="0303B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1041" y="675239"/>
            <a:ext cx="6177350" cy="3811702"/>
          </a:xfrm>
        </p:spPr>
        <p:txBody>
          <a:bodyPr>
            <a:normAutofit lnSpcReduction="10000"/>
          </a:bodyPr>
          <a:lstStyle/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Цей колір обирають спокійні, трохи повільні, але дуже чарівні малюки.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Вони люблять робити все не поспішаючи, а будь-яке своє «чому» чекають виваженої та детальної відповіді.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«Сині» діти рано навчаються читати і роблять це з великим задоволенням, охоче діляться іграшками з іншими дітьми. 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Якщо ви помітили, що малюк перестав цікавитися іншими кольорами, вам необхідно переглянути методику виховання, тому що раптова поява синього кольору в малюнках, свідчить про те, що дитині не вистачає спокою.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Вкраплення зеленого, бузкового іта фіолетового кольорів говорять про особливу напругу, що викликана страхами порушити якісь батьківські заборони та обмеження</a:t>
            </a:r>
          </a:p>
          <a:p>
            <a:pPr marL="0" indent="180975" algn="just">
              <a:spcBef>
                <a:spcPts val="0"/>
              </a:spcBef>
              <a:buNone/>
            </a:pPr>
            <a:endParaRPr lang="uk-U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297397" y="4794727"/>
            <a:ext cx="5915025" cy="2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70633" y="4311712"/>
            <a:ext cx="3568885" cy="483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ЧОРНИЙ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351041" y="4794727"/>
            <a:ext cx="6369217" cy="327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Похмурий колір. І його поява в дитячих малюнках дуже часто лякає батьків. Але не варто боятися! Особливо, якщо ви батьки 4-5-річної дитини: діти цієї вікової категорії обирають чорний колір, тому що він найбільше контрастний до білого паперу!</a:t>
            </a:r>
          </a:p>
          <a:p>
            <a:pPr marL="0" indent="180975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Правда, якщо ваш малюк, що бачив до цього світ в рожевих фарбах, раптом став колекціонувати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чорно-білі малюнки, варто приділити пильну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увагу відносинам з друзями у дворі або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дитячому садку, спробувати обережно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дізнатися про переживання та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страхи дитини.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9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>
          <a:xfrm>
            <a:off x="779833" y="133139"/>
            <a:ext cx="1569961" cy="701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СІРИЙ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25567" y="751988"/>
            <a:ext cx="6177350" cy="331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Прихильники сірого кольору – непомітні, скритні, замкнуті та сором'язливі малюки. Частіше за все цей колір обирають діти, які проводять максимум свого часу в дорослому оточенні: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батьки відгороджують свого малюка від інших дітей, або самі ровесники не приймають дитину в свій колектив (причин може бути безліч).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Ваша задача: з'ясувати суть проблеми спілкування з однолітками і постаратися здійснити сприяння у її вирішенні.</a:t>
            </a:r>
          </a:p>
          <a:p>
            <a:pPr marL="0" indent="180975" algn="just">
              <a:spcBef>
                <a:spcPts val="0"/>
              </a:spcBef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З'явитися раптово сірий колір може в тому випадку, якщо малюк перевантажений заняттями в секціях і гуртках</a:t>
            </a:r>
            <a:endParaRPr lang="uk-U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14242" y="4023893"/>
            <a:ext cx="2945218" cy="664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rgbClr val="CC6600"/>
                </a:solidFill>
                <a:latin typeface="Bookman Old Style" panose="02050604050505020204" pitchFamily="18" charset="0"/>
              </a:rPr>
              <a:t>КОРИЧНЕВИЙ</a:t>
            </a:r>
            <a:endParaRPr lang="ru-RU" sz="2800" b="1" dirty="0">
              <a:solidFill>
                <a:srgbClr val="CC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231064" y="4688195"/>
            <a:ext cx="6177350" cy="210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Цей, вкрай невеселий колір, частіше за все починає з'являтися в «картинах» дитини, якщо вона себе почуває некомфортно або захворіла; можливо в неї взагалі слабке здоров'я.</a:t>
            </a:r>
          </a:p>
          <a:p>
            <a:pPr marL="0" indent="180975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Коричневий колір говорить про те, що ваш малюк замислюється про надійне сховище, де він зміг би сховатися від внутрішніх і зовнішніх дитячих «проблем».</a:t>
            </a:r>
          </a:p>
        </p:txBody>
      </p:sp>
    </p:spTree>
    <p:extLst>
      <p:ext uri="{BB962C8B-B14F-4D97-AF65-F5344CB8AC3E}">
        <p14:creationId xmlns:p14="http://schemas.microsoft.com/office/powerpoint/2010/main" val="1590921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703</Words>
  <Application>Microsoft Office PowerPoint</Application>
  <PresentationFormat>Лист A4 (210x297 мм)</PresentationFormat>
  <Paragraphs>52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Bookman Old Style</vt:lpstr>
      <vt:lpstr>Calibri</vt:lpstr>
      <vt:lpstr>Calibri Light</vt:lpstr>
      <vt:lpstr>Тема Office</vt:lpstr>
      <vt:lpstr>Презентация PowerPoint</vt:lpstr>
      <vt:lpstr>ЗЕЛЕНИЙ</vt:lpstr>
      <vt:lpstr>Презентация PowerPoint</vt:lpstr>
      <vt:lpstr>СИНІЙ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2020-04-10T13:33:33Z</dcterms:created>
  <dcterms:modified xsi:type="dcterms:W3CDTF">2020-04-10T15:21:15Z</dcterms:modified>
</cp:coreProperties>
</file>